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306" r:id="rId2"/>
    <p:sldId id="314" r:id="rId3"/>
    <p:sldId id="310" r:id="rId4"/>
    <p:sldId id="270" r:id="rId5"/>
    <p:sldId id="260" r:id="rId6"/>
    <p:sldId id="315" r:id="rId7"/>
    <p:sldId id="259" r:id="rId8"/>
    <p:sldId id="313" r:id="rId9"/>
    <p:sldId id="268" r:id="rId10"/>
    <p:sldId id="308" r:id="rId11"/>
    <p:sldId id="273" r:id="rId12"/>
    <p:sldId id="316" r:id="rId13"/>
    <p:sldId id="271" r:id="rId14"/>
    <p:sldId id="312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Exo 2" panose="020B0604020202020204" charset="0"/>
      <p:regular r:id="rId21"/>
      <p:bold r:id="rId22"/>
      <p:italic r:id="rId23"/>
      <p:boldItalic r:id="rId24"/>
    </p:embeddedFont>
    <p:embeddedFont>
      <p:font typeface="Yellowtail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66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35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49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5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9" r:id="rId6"/>
    <p:sldLayoutId id="2147483670" r:id="rId7"/>
    <p:sldLayoutId id="2147483672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termind by pixeljeff on DeviantArt">
            <a:extLst>
              <a:ext uri="{FF2B5EF4-FFF2-40B4-BE49-F238E27FC236}">
                <a16:creationId xmlns:a16="http://schemas.microsoft.com/office/drawing/2014/main" id="{D788BB92-1EE5-42E3-A820-9279F67D53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71025F5D-BCF2-456C-87DB-1487B09AF447}"/>
              </a:ext>
            </a:extLst>
          </p:cNvPr>
          <p:cNvSpPr txBox="1"/>
          <p:nvPr/>
        </p:nvSpPr>
        <p:spPr>
          <a:xfrm>
            <a:off x="5708822" y="0"/>
            <a:ext cx="3435178" cy="28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" name="Google Shape;1276;p48">
            <a:extLst>
              <a:ext uri="{FF2B5EF4-FFF2-40B4-BE49-F238E27FC236}">
                <a16:creationId xmlns:a16="http://schemas.microsoft.com/office/drawing/2014/main" id="{7007959D-7680-4AE8-88D9-09CE0CD78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287840"/>
            <a:ext cx="9143999" cy="855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Make every experience a learning experience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7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yberwavebabe uiara💖">
            <a:extLst>
              <a:ext uri="{FF2B5EF4-FFF2-40B4-BE49-F238E27FC236}">
                <a16:creationId xmlns:a16="http://schemas.microsoft.com/office/drawing/2014/main" id="{D6ABC74A-70A9-44B0-A0A3-3771904172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7559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099" y="4280471"/>
            <a:ext cx="3965825" cy="863029"/>
          </a:xfrm>
        </p:spPr>
        <p:txBody>
          <a:bodyPr anchor="ctr"/>
          <a:lstStyle/>
          <a:p>
            <a:r>
              <a:rPr lang="en-US" dirty="0"/>
              <a:t>Take Time to Relax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20" y="0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0776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/>
              <a:t>Believe in </a:t>
            </a:r>
            <a:r>
              <a:rPr lang="en-US" dirty="0"/>
              <a:t>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47"/>
            <a:ext cx="9118389" cy="512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188" y="4239373"/>
            <a:ext cx="4119937" cy="883578"/>
          </a:xfrm>
        </p:spPr>
        <p:txBody>
          <a:bodyPr anchor="ctr"/>
          <a:lstStyle/>
          <a:p>
            <a:r>
              <a:rPr lang="en-US" dirty="0"/>
              <a:t>Strive for 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56152" y="-3854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9535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Saturday Late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1391469802"/>
              </p:ext>
            </p:extLst>
          </p:nvPr>
        </p:nvGraphicFramePr>
        <p:xfrm>
          <a:off x="1086415" y="1231270"/>
          <a:ext cx="7233719" cy="2942376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530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1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4-4:30PM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Knockout 🏀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5:30-6:30PM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6:45-7:30PM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Programming Synthwave </a:t>
                      </a: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9:30-10:30PM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Activity: Trivia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166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ikachu Drink Water GIF - Pikachu Drink Water Thirsty ...">
            <a:extLst>
              <a:ext uri="{FF2B5EF4-FFF2-40B4-BE49-F238E27FC236}">
                <a16:creationId xmlns:a16="http://schemas.microsoft.com/office/drawing/2014/main" id="{515B4FFA-AD1B-409A-8EB9-FA9328E2D5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24" y="8001"/>
            <a:ext cx="9563648" cy="512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0" y="4228376"/>
            <a:ext cx="5820797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Remember to stay hydrated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6428973" y="0"/>
            <a:ext cx="2715027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0" y="3532804"/>
            <a:ext cx="91440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ＩＮ ＳＰＡＣＥ ＷＩＴＨ ＹＯＵ】 - WELCOME TO THE WAVE">
            <a:extLst>
              <a:ext uri="{FF2B5EF4-FFF2-40B4-BE49-F238E27FC236}">
                <a16:creationId xmlns:a16="http://schemas.microsoft.com/office/drawing/2014/main" id="{8F311B04-2219-4187-8A45-E93BD23B49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2357804" y="0"/>
            <a:ext cx="4428391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Shoot for the Stars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71920" y="3997863"/>
            <a:ext cx="165413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300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Raffle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en Someone Asks if You're Ready for the Test Today - Pokémemes - Pokémon,  Pokémon GO">
            <a:extLst>
              <a:ext uri="{FF2B5EF4-FFF2-40B4-BE49-F238E27FC236}">
                <a16:creationId xmlns:a16="http://schemas.microsoft.com/office/drawing/2014/main" id="{0B67C7BE-B628-455D-B55F-8013F690A7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35" y="0"/>
            <a:ext cx="915213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-8135" y="1367990"/>
            <a:ext cx="9152135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bg1"/>
                </a:solidFill>
              </a:rPr>
              <a:t>Don’t sweat the small stuff</a:t>
            </a:r>
            <a:endParaRPr b="0" dirty="0">
              <a:solidFill>
                <a:schemeClr val="bg1"/>
              </a:solidFill>
            </a:endParaRPr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0" y="4696095"/>
            <a:ext cx="914400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6338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266</Words>
  <Application>Microsoft Office PowerPoint</Application>
  <PresentationFormat>On-screen Show (16:9)</PresentationFormat>
  <Paragraphs>68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Yellowtail</vt:lpstr>
      <vt:lpstr>Exo 2</vt:lpstr>
      <vt:lpstr>Consolas</vt:lpstr>
      <vt:lpstr>Retro Beach &amp; Palms Newsletter by Slidesgo</vt:lpstr>
      <vt:lpstr>tinyurl.com/ hackhyland2023</vt:lpstr>
      <vt:lpstr>Strive for Greatness</vt:lpstr>
      <vt:lpstr>Saturday Late Schedule</vt:lpstr>
      <vt:lpstr>Remember to stay hydrated</vt:lpstr>
      <vt:lpstr>Get Connected</vt:lpstr>
      <vt:lpstr>Shoot for the Stars</vt:lpstr>
      <vt:lpstr>❔</vt:lpstr>
      <vt:lpstr>Don’t sweat the small stuff</vt:lpstr>
      <vt:lpstr>Hold up!</vt:lpstr>
      <vt:lpstr>Make every experience a learning experience</vt:lpstr>
      <vt:lpstr>Contact</vt:lpstr>
      <vt:lpstr>Take Time to Relax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21</cp:revision>
  <dcterms:modified xsi:type="dcterms:W3CDTF">2022-12-14T17:34:28Z</dcterms:modified>
</cp:coreProperties>
</file>